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8" d="100"/>
          <a:sy n="58" d="100"/>
        </p:scale>
        <p:origin x="155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0543-C616-43A9-85E6-6252A5B8E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2F418-76F3-4062-B45C-C8E182345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C43B-616B-4790-912D-3921F85B2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14F8-C6F3-4515-AAD0-95973D85E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5C55-65E0-4AC0-B4DA-76AC02C22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313D1-4D23-451A-B05F-DD599697F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2551-A068-4791-96D2-5BE8A7BE2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ADF7-AA43-4DFA-AE50-B8B6053CE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ABB54-9731-41D5-BC76-D8344DBDB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02E5-DDC2-406A-A2F2-9924930F7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FD9A8-5445-42B5-A46A-357F464EF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F78E6C-D18D-4143-95E3-56C25718A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76200" y="240474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760000"/>
                </a:solidFill>
              </a:rPr>
              <a:t>2018 </a:t>
            </a:r>
            <a:r>
              <a:rPr lang="en-US" sz="2400" b="1" dirty="0">
                <a:solidFill>
                  <a:srgbClr val="760000"/>
                </a:solidFill>
              </a:rPr>
              <a:t>- </a:t>
            </a:r>
            <a:r>
              <a:rPr lang="en-US" sz="2400" b="1" dirty="0" smtClean="0">
                <a:solidFill>
                  <a:srgbClr val="760000"/>
                </a:solidFill>
              </a:rPr>
              <a:t>2019</a:t>
            </a:r>
            <a:endParaRPr lang="en-US" sz="2400" b="1" dirty="0">
              <a:solidFill>
                <a:srgbClr val="760000"/>
              </a:solidFill>
            </a:endParaRPr>
          </a:p>
        </p:txBody>
      </p:sp>
      <p:sp>
        <p:nvSpPr>
          <p:cNvPr id="2052" name="Text Box 48"/>
          <p:cNvSpPr txBox="1">
            <a:spLocks noChangeArrowheads="1"/>
          </p:cNvSpPr>
          <p:nvPr/>
        </p:nvSpPr>
        <p:spPr bwMode="auto">
          <a:xfrm>
            <a:off x="1828800" y="2837375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760000"/>
                </a:solidFill>
              </a:rPr>
              <a:t>2 Hours Technical Awareness and</a:t>
            </a:r>
          </a:p>
          <a:p>
            <a:pPr algn="ctr">
              <a:spcBef>
                <a:spcPts val="0"/>
              </a:spcBef>
            </a:pPr>
            <a:r>
              <a:rPr lang="en-US" sz="2400" b="1" dirty="0" smtClean="0">
                <a:solidFill>
                  <a:srgbClr val="760000"/>
                </a:solidFill>
              </a:rPr>
              <a:t>8 Hours Professional Development </a:t>
            </a:r>
            <a:endParaRPr lang="en-US" sz="2400" b="1" dirty="0">
              <a:solidFill>
                <a:srgbClr val="760000"/>
              </a:solidFill>
            </a:endParaRPr>
          </a:p>
        </p:txBody>
      </p:sp>
      <p:sp>
        <p:nvSpPr>
          <p:cNvPr id="2053" name="Text Box 49"/>
          <p:cNvSpPr txBox="1">
            <a:spLocks noChangeArrowheads="1"/>
          </p:cNvSpPr>
          <p:nvPr/>
        </p:nvSpPr>
        <p:spPr bwMode="auto">
          <a:xfrm>
            <a:off x="30192" y="374924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Awarded </a:t>
            </a:r>
            <a:r>
              <a:rPr lang="en-US" sz="2400" b="1" dirty="0"/>
              <a:t>to</a:t>
            </a:r>
          </a:p>
        </p:txBody>
      </p: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0" y="407168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</a:rPr>
              <a:t>________________________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-24384" y="51752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Certificate of </a:t>
            </a:r>
            <a:r>
              <a:rPr lang="en-US" sz="60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Participation</a:t>
            </a:r>
            <a:endParaRPr lang="en-US" sz="40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7" name="Text Box 67"/>
          <p:cNvSpPr txBox="1">
            <a:spLocks noChangeArrowheads="1"/>
          </p:cNvSpPr>
          <p:nvPr/>
        </p:nvSpPr>
        <p:spPr bwMode="auto">
          <a:xfrm>
            <a:off x="0" y="464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Given </a:t>
            </a:r>
            <a:r>
              <a:rPr lang="en-US" sz="2400" b="1" dirty="0" smtClean="0"/>
              <a:t>on </a:t>
            </a:r>
            <a:r>
              <a:rPr lang="en-US" sz="2400" b="1" smtClean="0"/>
              <a:t>February </a:t>
            </a:r>
            <a:r>
              <a:rPr lang="en-US" sz="2400" b="1" smtClean="0"/>
              <a:t>21 </a:t>
            </a:r>
            <a:r>
              <a:rPr lang="en-US" sz="2400" b="1" smtClean="0"/>
              <a:t>-</a:t>
            </a:r>
            <a:r>
              <a:rPr lang="en-US" sz="2400" b="1" smtClean="0"/>
              <a:t>22, 2019</a:t>
            </a:r>
            <a:endParaRPr lang="en-US" sz="2400" b="1" dirty="0"/>
          </a:p>
        </p:txBody>
      </p:sp>
      <p:sp>
        <p:nvSpPr>
          <p:cNvPr id="2059" name="Text Box 69"/>
          <p:cNvSpPr txBox="1">
            <a:spLocks noChangeArrowheads="1"/>
          </p:cNvSpPr>
          <p:nvPr/>
        </p:nvSpPr>
        <p:spPr bwMode="auto">
          <a:xfrm>
            <a:off x="4724400" y="5715000"/>
            <a:ext cx="35052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Dana Stringer, State HOSA Advisor </a:t>
            </a:r>
          </a:p>
          <a:p>
            <a:pPr algn="ctr">
              <a:spcBef>
                <a:spcPct val="50000"/>
              </a:spcBef>
            </a:pPr>
            <a:r>
              <a:rPr lang="en-US" sz="1400" dirty="0" smtClean="0"/>
              <a:t>State Department of Education</a:t>
            </a:r>
            <a:endParaRPr lang="en-US" sz="1400" dirty="0"/>
          </a:p>
        </p:txBody>
      </p:sp>
      <p:sp>
        <p:nvSpPr>
          <p:cNvPr id="2061" name="AutoShape 74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AutoShape 76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3" name="Picture 80" descr="http://www.antifraud-agency.net/Seal_of_Excelle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0"/>
            <a:ext cx="16811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68"/>
          <p:cNvSpPr txBox="1">
            <a:spLocks noChangeArrowheads="1"/>
          </p:cNvSpPr>
          <p:nvPr/>
        </p:nvSpPr>
        <p:spPr bwMode="auto">
          <a:xfrm>
            <a:off x="4845844" y="5338508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____________________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EAE7F2"/>
              </a:clrFrom>
              <a:clrTo>
                <a:srgbClr val="EAE7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732" y="5028021"/>
            <a:ext cx="3066197" cy="1078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687" y="1384943"/>
            <a:ext cx="2373026" cy="941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keyourown">
  <a:themeElements>
    <a:clrScheme name="makeyourow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keyourow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keyourow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keyourow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makeyourown</Template>
  <TotalTime>168</TotalTime>
  <Words>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Monotype Corsiva</vt:lpstr>
      <vt:lpstr>Times New Roman</vt:lpstr>
      <vt:lpstr>makeyourown</vt:lpstr>
      <vt:lpstr>PowerPoint Presentation</vt:lpstr>
    </vt:vector>
  </TitlesOfParts>
  <Company>Alabama Dept.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Collie Wells</dc:creator>
  <cp:lastModifiedBy>Stringer Dana</cp:lastModifiedBy>
  <cp:revision>23</cp:revision>
  <cp:lastPrinted>2015-02-17T19:19:25Z</cp:lastPrinted>
  <dcterms:created xsi:type="dcterms:W3CDTF">2011-03-09T04:00:50Z</dcterms:created>
  <dcterms:modified xsi:type="dcterms:W3CDTF">2018-05-31T20:33:30Z</dcterms:modified>
</cp:coreProperties>
</file>