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221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lius Rebecca" userId="07f1fc30-3355-4d28-993c-6230b664c593" providerId="ADAL" clId="{73C1A712-F36E-4CAA-9787-2B5A3C686DCF}"/>
    <pc:docChg chg="modSld">
      <pc:chgData name="Cornelius Rebecca" userId="07f1fc30-3355-4d28-993c-6230b664c593" providerId="ADAL" clId="{73C1A712-F36E-4CAA-9787-2B5A3C686DCF}" dt="2020-08-04T20:28:51.462" v="20" actId="20577"/>
      <pc:docMkLst>
        <pc:docMk/>
      </pc:docMkLst>
      <pc:sldChg chg="modSp mod">
        <pc:chgData name="Cornelius Rebecca" userId="07f1fc30-3355-4d28-993c-6230b664c593" providerId="ADAL" clId="{73C1A712-F36E-4CAA-9787-2B5A3C686DCF}" dt="2020-08-04T20:28:51.462" v="20" actId="20577"/>
        <pc:sldMkLst>
          <pc:docMk/>
          <pc:sldMk cId="0" sldId="256"/>
        </pc:sldMkLst>
        <pc:spChg chg="mod">
          <ac:chgData name="Cornelius Rebecca" userId="07f1fc30-3355-4d28-993c-6230b664c593" providerId="ADAL" clId="{73C1A712-F36E-4CAA-9787-2B5A3C686DCF}" dt="2020-08-04T20:28:51.462" v="20" actId="20577"/>
          <ac:spMkLst>
            <pc:docMk/>
            <pc:sldMk cId="0" sldId="256"/>
            <ac:spMk id="3" creationId="{7FE32C0A-06E5-412D-A19E-0EFEA8EDAE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F747-1E87-488A-9F5A-600C578E7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63BF-99EA-4A54-939E-A9E12B2A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79B1-336A-4C95-AEA5-9B6B6BD38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85FA-C998-4CE2-AFD6-95218F613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2E3B-2538-4660-8142-613F3F00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93E4-CB85-4881-B117-BC47AF778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128F-40B4-475C-A1EB-2FA41F8D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9A96D-1813-422F-967C-81A474AA1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2EF4C-AD7C-4D16-A9D2-8CCC93316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DF0B-5FE6-47E1-BABB-AAC79EB9B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3BCD-BDEB-4DDE-A07C-346F7478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85CA86-5921-4E3A-81AB-49EB4A7B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3967">
            <a:off x="751406" y="1123705"/>
            <a:ext cx="8415437" cy="3340363"/>
          </a:xfrm>
          <a:prstGeom prst="rect">
            <a:avLst/>
          </a:prstGeom>
        </p:spPr>
      </p:pic>
      <p:sp>
        <p:nvSpPr>
          <p:cNvPr id="2051" name="Text Box 42"/>
          <p:cNvSpPr txBox="1">
            <a:spLocks noChangeArrowheads="1"/>
          </p:cNvSpPr>
          <p:nvPr/>
        </p:nvSpPr>
        <p:spPr bwMode="auto">
          <a:xfrm>
            <a:off x="76200" y="2658389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</a:rPr>
              <a:t>STATE QUALIFYING EVENT PARTICIPANT</a:t>
            </a:r>
          </a:p>
        </p:txBody>
      </p:sp>
      <p:sp>
        <p:nvSpPr>
          <p:cNvPr id="2053" name="Text Box 49"/>
          <p:cNvSpPr txBox="1">
            <a:spLocks noChangeArrowheads="1"/>
          </p:cNvSpPr>
          <p:nvPr/>
        </p:nvSpPr>
        <p:spPr bwMode="auto">
          <a:xfrm>
            <a:off x="0" y="34290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Presented to</a:t>
            </a:r>
          </a:p>
          <a:p>
            <a:pPr algn="ctr">
              <a:spcBef>
                <a:spcPct val="50000"/>
              </a:spcBef>
            </a:pPr>
            <a:r>
              <a:rPr lang="en-US" sz="2400" b="1" dirty="0"/>
              <a:t>____________________________________________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80200" y="31469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ALABAMA HOSA SQE</a:t>
            </a:r>
            <a:endParaRPr lang="en-US" sz="40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57" name="Text Box 67"/>
          <p:cNvSpPr txBox="1">
            <a:spLocks noChangeArrowheads="1"/>
          </p:cNvSpPr>
          <p:nvPr/>
        </p:nvSpPr>
        <p:spPr bwMode="auto">
          <a:xfrm>
            <a:off x="1143000" y="46482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 </a:t>
            </a:r>
          </a:p>
        </p:txBody>
      </p:sp>
      <p:sp>
        <p:nvSpPr>
          <p:cNvPr id="2058" name="Text Box 68"/>
          <p:cNvSpPr txBox="1">
            <a:spLocks noChangeArrowheads="1"/>
          </p:cNvSpPr>
          <p:nvPr/>
        </p:nvSpPr>
        <p:spPr bwMode="auto">
          <a:xfrm>
            <a:off x="2667000" y="5377911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_______________________</a:t>
            </a:r>
          </a:p>
        </p:txBody>
      </p:sp>
      <p:sp>
        <p:nvSpPr>
          <p:cNvPr id="2059" name="Text Box 69"/>
          <p:cNvSpPr txBox="1">
            <a:spLocks noChangeArrowheads="1"/>
          </p:cNvSpPr>
          <p:nvPr/>
        </p:nvSpPr>
        <p:spPr bwMode="auto">
          <a:xfrm>
            <a:off x="2819400" y="5815400"/>
            <a:ext cx="350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Local Chapter HOSA Advisor</a:t>
            </a:r>
          </a:p>
        </p:txBody>
      </p:sp>
      <p:sp>
        <p:nvSpPr>
          <p:cNvPr id="2061" name="AutoShape 74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AutoShape 76" descr="data:image/jpg;base64,/9j/4AAQSkZJRgABAQAAAQABAAD/2wCEAAkGBhASEBQTDxIREhUQFRAVFREQEA8VEBASFBAVFxYQEhQYGyYeFxkkGRQVHzEgIycpLCwsFR4zNTArNSYrLCkBCQoKDgwOGg8PGiolHyQsKSwqLSwpLCwsLC0sLCwsLCwqLCwsLCwsKSwpLCwpLC0sLCwpLCwsLCwsLCwsLDUsNP/AABEIAN0A5AMBIgACEQEDEQH/xAAbAAEAAwEBAQEAAAAAAAAAAAAAAwQFAgYBB//EAD8QAAIBAwIEBAMFBQQLAAAAAAABAgMREgQxBRMhQQZRYYEicZEyQqGxwRQzUlNiB0OS4RUWIzREY3KCosLR/8QAGgEBAAMBAQEAAAAAAAAAAAAAAAIDBAEFBv/EACQRAQACAgMBAAEEAwAAAAAAAAABAgMRBCExEkETIjJRI4GR/9oADAMBAAIRAxEAPwD9xAAAAAAAAAAAAAAAAAAAAAAAAAAAAAAAAAAAAAAAAAAAAAAAAAAAAAAQVdRiyWE010K65K2tNYnuHdTHZKola/c6KWqqdfkSabUdn9f0KK8mJyTSf9JTTraWtVxV9/TzOqdRSSa2ZSr1bsaKpaTj913a9H3X6/UhTlROWa/h2adbXm7HNKqpK8XdO/4Oz/FFXUV79ERcJnaVSn5POP8A0z3/APJP6lleRFsvxDk01G2kCOrWSK/DddzVN7YVJw+lrfg0X/qV+vn8o662uAAm4AAAAAAAAAAAAAAAAAAADmc0urEaiezTObjehFqNRi16ndLURls/Yq8T7e/6FFVDzsvJtiyzHsLq0i1VvWT+JkdOu4voQSqt7nzM8+2SZvN4WxHWk0qlxmQ5jMht1NkMyHMZnBNkKclGWS3tjf0vf9CHMZna2ms7g1tPKo3uc8Cdp149f3kZLytKmtveL+pFmfY1Wtu5dhzfp3+p7RtXcaatXVxj6kXCddzqMalrZ5dPJKbS/BGZWqfC/k/yLfhinjo6G/WnCTv5yWT/ABbPR42e2W0zPim9YrDUBFX1UIJuckkvNkptiYlWAA6AAAAAAAAAAAAFPVcSVOWMlurp+aIXvWkbs7ETPifU07wa9Px7GGqrWzNFcZh5Mya01k8dr9Dy+ZeltWpK/HEx1Keepk1Zu9iPIhyGRhm0z3K3SbIZEOQyIupshkQ5DICbIZEOQyAmyGRDkMgJshkQ5DICZskjqpKKinZRSSS2SXYq5DIlFpjxzSDVN1dTpqXVp1ObJf00Vkr+meC9z2B5jh0Yw1Eq022+WqcV2ScspP3aj9DWlxuC7Hq8bLjpj7ntReszPjRBR4PxRainzYRahJyUG95xi7Z28m07eiT7l43xO43CkAB0AAAAAAAAChxnS5U7r7UPiXm195fT8kQ8R4y6U8XH7SvF9pW3XzXl6opT8Qz7JL6GPNnxamlltaW9hSUxmRSq3d/M+ZniNabMZkOYzAmzGZDmMwJsxmQ5jMCbMZkOYzAmzGZDmMwJsxmQ5jMCbMZkOYzAmzKHE8qrp6am2p6mWLkt6dJK9Sp7Rvb1aLOZ3ptTy55xSyxcb2V8W02vql9CeOaxaJt4jaJ109dptPGnCMIJRjCMYxitlGKskvZEh53/AFllFNztZdW32SNDgPFZamlzXTcITd6eV8qkO1Rx7J7rzVn3PdxZ6ZOqslqTX1pAAvQAAAAAAAp8V4nGhT5koycVu4ptR9ZW2XqcmYiNy7EbOKcNjWpuD6PeMlvCS2f+XdHjqkZwbjUWMouzXZ+q809y/qfFs5fu0kvMya+rlN3k7s8bl5seT+PrXipavqXmDmFXmDmGDa7S1zBzCrzBzBs0tcwcwq8wcwbNLXMHMKvMHMGzS1zBzCrzBzBs0tcwcwq8wcwbNLXMHMKvMHMGzS1zBzCrzBzBs0tcwcwq8wcwbNJ9DwqWtr8uSa01Fp1ntz52vHTp+Wzl6WXfp+gxikrLolslsjwGk4lUp/Ylb5Pc0V46VPGNSDnKbxhCnFurUl5Ritz1eLyMda/P5ZsuO0zt68HNOTaTacW0m4u14u2zt0+h0eozAAAAAAfGj6UeIcZo0ek5LK11C/xNeZG1orG5diJnx5njnhWVJuppVem7udG/Wn3ypX+7/T27eRiZGtxTxJUq3Ufhj+Zjnz/JtjtfeNvxxaI/c6yGRyDMsdZDI5AHWQyOQB1kMjkAdZDI5AHWQyOQB1kMjkAdZDI5AHWQyOQBzVlVbjCjTdSpUeMIJpK9r3lJ7RSTbfoex8L+EY6b/a1nzdTONp1PuwTd+VRT+zHbrvK135LyMJNO63R6Hhvi6UFav8UV96/xL1b7+/1N/Dy46T+73+1GatrePXgrcP4lSr01UoTjODbWUXdXTs19Sye3E77hiAAdAAAClxTg1DUQxrwUktn1U4PzhNdYv5MunM5pK7dku7OTrXY8FxLwnqKDvSfPperSr016raaS7qz9O5n4no+N8ec7wp9F3fmYOJ8/yf0/v/G34/rX7kVhYlwGBmWorCxLgMAIrCxLgMAIrCxLgMAIrCxLgMAIrCxLgMAIrCxLgMAIrCxLgMAIrCxLgMAK1XmXjGlTlVnN4xhFpXfm2+iSSbb9Dd4R/Z7k1U4jJVX0a01NyWmhZ/f2dV7b2XozMjdNNbrZ+T80er4J4gytCs7S7Te0vR+T/M38OcUW1eO/wozfWum5TpRilGKUVFJKMUkkl2SWyOgD22IAAAAACpxPhdOvDCpml2dOpOEk/NOL/Mtg5MRMakeK1PgnUw66fURqr+Xqo2lb0qwX5xKT0tWPStBQkt4qSkvZo9zr9Yqcb9+x5KvNzk2+55HMpir1WO2rFa0+qWAwLPLHLPO00bVsBgWeWOWNG1bAYFnljljRtWwGBZ5Y5Y0bVsBgWeWOWNG1bAYFnljljRtWwGBZ5Y5Y0bVsBgWeWOWNG1bAYFnljljRtTocP1leUo6aFKMYNKVWtUdk7XtGnFOT6PvZeu5r6T+zyL66vUVq39FNuhR+VoPJ/wCI54fqnSnkuq2lH+Jf/T11KqpRUou6aumetw64rV87hlyzaJ96faVNRiox6KKSSu3ZJWXVnQB6bOAAAAAAAAxeMeHJV5ZLU16T6WjBUXTXs4Xf1MqXhLWR+zq6clf+801mo/OM+r9kevKfE9RjCy3l+Rmy4sWptaE62t5DzPKa6O11vba4wJnE+YHgtiLAYE2AwDqHAYE2AwAhwGBNgMAIcBgTYDACHAYE2AwAhwGBNgMAIcBgTYDACHAgnpa9SpGnQnTp5Rk86sJTTat8CSa62u9+xcwPji1aUftRalH5r9O3uTpMRaJtHSM+dEPBWof73XS7dKOnpw+fWTkb3BuD/s8HFVa1W7vetKDcfSOMYpIt6XUKpCM47SV7eT7p+qfT2JT36YqV7rDHNpn0ABaiAAAAAAAAGVxTw5S1Esqs6/TaNOtOnFdPKFr+99zVByaxb03p55eA9DbrCpL+qWp1V38/jIpUIx6QVorZeS8je4hqo06cpzkoxiuspNJL5s8lDjbq/wC66fUV77SjTcKW1/3lS0TzuZTeq0hdjnXcr2AwGlo6m19RTp07/ZjCo5yW323ZK/XtcmxPNvSaTqy+J34hwGBNiMSDqHAYE2IxAhwGBNiMQIcBgTYjECHAYE2IxAhwGBLPom/JN/gZ9GtrHCNT9mVSFSMZp0asc1GSTSlCduvXtcspitf+MIzaI9dU+DUa+ox1EXJSp3hapVhaUZdV8Ele6l3/AIS/LwJo/uqvD0hqtSk/nebMn/T1GNWk550pxqRWFenOnJqfwO2SV/tdj2563FrE01aO4UZJ76UeE8Jhp4OFOVSUXJySqTc3G6SaTfW11fq31bLwBsiNdQqAAdAAAAAAAAAAAczpp2ySdndXSdmu69ToAClxHt7/AKHntVxymp8qlGVer/KopSa9Zy+zBeraNvi/Bv2hxjOpOFNfahS+GdR+Uqm6j6Kz9S1oOG0aEMKFONOK7RVrvzb3b9X1MN+L+pkm1p6WxfUahl0lK3xxwl3jdOz+a3OsS1rUlJt9Fvf2MTT62tqp20iUaUXaepnFuErNpwox6Zu6s3ey9djzpw2nJNKrfrrctHEYkkYNL4t+/wA+5V1nEadJxjNvKd8Yxi5SairylZdkurZT8zvSW02IxJI2auu5W1vEadJxU27zvjGMXKTUVeTsuySbbERM9QbS4jEkjZq62Zn1atapqOTQcI4U+ZOU4tq7klCn02vaXXrbHZkqUm8/MOTOlzEoVuIyVScYUalRUlDmSppNwzTtaO8tu190W9NqrtwqRdOpHeEu6/ii/vR9UdeGYpz1U+nxV8b362hSh0fu39S/Bh+7/NkbW1G4QUNVTqwbpyUlZp23XTZrszR8NTT0lG3aCj/g+G/4H3iHAKNV5WdOp/NpPGp7vaS9JJkvBuHyoUI0pTzcMvjxxunNtdLvrZpex6GDjzitPfSq1/qFqrRjKLjOKlF9HGSTi15NPc7ANisAAAAAAAAAAAAAAAAAAAAAZPFuBftM4qrN8mK+KlC6dWV30qSXXBLsrXe7t0enSpRjFRilFRVlGKSSS7JLY7BGKxHhtj8d10aEc2nJycYwhHrOpUk7RhFd22ceH+Cyg3X1FnqKqtKzvGjC91Qp+isrvu15JGrV0dOU4TlFSlSywk94OSs2vW3S5MU0wVpeb/2lNpmNMqrFU20+kbOUW+0e69vysUvDFB1ZS1k/71YUF/Dp075/Ocll8lE1eL8KjqKTpzcoqVruNssb/FG/qrr3LcIJJJJJJJJLZJdkRx8eKZJv/wAdm240ydRp+TK6T5Un169KUn/6v8PkQeE4ZRq6h/8AE1JYv/lU/ggvldTl/wB5u1KakmpJNSTTTV00900caXTQpwjTppRjCKjGK2jFKyRKuCtck3hybbjSLX8NhWSU7px6xnF2nB+cX+mzIOBcLlQpOE5qpJzqzc1HG+c21dedrL2NEF3zG9/lHYACQ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90488" y="-723900"/>
            <a:ext cx="1571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3" name="Picture 80" descr="http://www.antifraud-agency.net/Seal_of_Excellenc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319" y="5028902"/>
            <a:ext cx="16811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E32C0A-06E5-412D-A19E-0EFEA8EDAE22}"/>
              </a:ext>
            </a:extLst>
          </p:cNvPr>
          <p:cNvSpPr txBox="1"/>
          <p:nvPr/>
        </p:nvSpPr>
        <p:spPr>
          <a:xfrm>
            <a:off x="1218300" y="1868672"/>
            <a:ext cx="693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November 16</a:t>
            </a:r>
            <a:r>
              <a:rPr lang="en-US" b="1" baseline="30000" dirty="0"/>
              <a:t>th</a:t>
            </a:r>
            <a:r>
              <a:rPr lang="en-US" b="1" dirty="0"/>
              <a:t> &amp; December 1</a:t>
            </a:r>
            <a:r>
              <a:rPr lang="en-US" b="1" baseline="30000" dirty="0"/>
              <a:t>st</a:t>
            </a:r>
            <a:r>
              <a:rPr lang="en-US" b="1" dirty="0"/>
              <a:t>-7</a:t>
            </a:r>
            <a:r>
              <a:rPr lang="en-US" b="1" baseline="30000" dirty="0"/>
              <a:t>th</a:t>
            </a:r>
            <a:r>
              <a:rPr lang="en-US" b="1" dirty="0"/>
              <a:t>, 2020 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keyourown">
  <a:themeElements>
    <a:clrScheme name="makeyourow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keyourow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keyourow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eyourow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eyourow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4205F2866A4C42BEF1DA1C92F0104C" ma:contentTypeVersion="13" ma:contentTypeDescription="Create a new document." ma:contentTypeScope="" ma:versionID="dbb2b6ee7f27cec0c3cdb036ef8428e1">
  <xsd:schema xmlns:xsd="http://www.w3.org/2001/XMLSchema" xmlns:xs="http://www.w3.org/2001/XMLSchema" xmlns:p="http://schemas.microsoft.com/office/2006/metadata/properties" xmlns:ns3="dcd0cbe5-ab77-44ac-b024-61ec8454aa06" xmlns:ns4="c142ca3d-41c6-4ec5-84f1-84307cb8bce7" targetNamespace="http://schemas.microsoft.com/office/2006/metadata/properties" ma:root="true" ma:fieldsID="5fcf3f7a9628bef7bf783a9eefa77900" ns3:_="" ns4:_="">
    <xsd:import namespace="dcd0cbe5-ab77-44ac-b024-61ec8454aa06"/>
    <xsd:import namespace="c142ca3d-41c6-4ec5-84f1-84307cb8bc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d0cbe5-ab77-44ac-b024-61ec8454aa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2ca3d-41c6-4ec5-84f1-84307cb8b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3D984E-6FF9-48A3-A008-4090A3B98C12}">
  <ds:schemaRefs>
    <ds:schemaRef ds:uri="http://purl.org/dc/terms/"/>
    <ds:schemaRef ds:uri="http://schemas.microsoft.com/office/2006/documentManagement/types"/>
    <ds:schemaRef ds:uri="c142ca3d-41c6-4ec5-84f1-84307cb8bce7"/>
    <ds:schemaRef ds:uri="http://purl.org/dc/dcmitype/"/>
    <ds:schemaRef ds:uri="http://www.w3.org/XML/1998/namespace"/>
    <ds:schemaRef ds:uri="http://purl.org/dc/elements/1.1/"/>
    <ds:schemaRef ds:uri="dcd0cbe5-ab77-44ac-b024-61ec8454aa0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D16784E-3ED2-485C-A554-062DD199FE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43D0F2-DAAB-4317-B922-1FCBC7881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d0cbe5-ab77-44ac-b024-61ec8454aa06"/>
    <ds:schemaRef ds:uri="c142ca3d-41c6-4ec5-84f1-84307cb8bc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makeyourown</Template>
  <TotalTime>171</TotalTime>
  <Words>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Monotype Corsiva</vt:lpstr>
      <vt:lpstr>Times New Roman</vt:lpstr>
      <vt:lpstr>makeyourown</vt:lpstr>
      <vt:lpstr>PowerPoint Presentation</vt:lpstr>
    </vt:vector>
  </TitlesOfParts>
  <Company>Alabama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Collie Wells</dc:creator>
  <cp:lastModifiedBy>Cornelius Rebecca</cp:lastModifiedBy>
  <cp:revision>24</cp:revision>
  <cp:lastPrinted>2013-01-19T22:18:03Z</cp:lastPrinted>
  <dcterms:created xsi:type="dcterms:W3CDTF">2011-03-09T04:00:50Z</dcterms:created>
  <dcterms:modified xsi:type="dcterms:W3CDTF">2020-08-04T20:28:54Z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0x0101005E4205F2866A4C42BEF1DA1C92F0104C</vt:lpwstr>
  </property>
</Properties>
</file>